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4" r:id="rId4"/>
    <p:sldId id="276" r:id="rId5"/>
    <p:sldId id="258" r:id="rId6"/>
    <p:sldId id="259" r:id="rId7"/>
    <p:sldId id="260" r:id="rId8"/>
    <p:sldId id="262" r:id="rId9"/>
    <p:sldId id="263" r:id="rId10"/>
    <p:sldId id="278" r:id="rId11"/>
    <p:sldId id="277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custShowLst>
    <p:custShow name="Custom Show 1" id="0">
      <p:sldLst>
        <p:sld r:id="rId2"/>
      </p:sldLst>
    </p:custShow>
    <p:custShow name="Custom Show 2" id="1">
      <p:sldLst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C6BD0-F267-4D93-B22A-5C6DE2832D1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A0499-539E-4C53-8100-465EC86F9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2E746-2A09-4DE8-85B2-0CDC3D3972CE}" type="slidenum">
              <a:rPr lang="en-US"/>
              <a:pPr/>
              <a:t>16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79116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60042-0B75-4773-BB23-5F7FA46D3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45FB-97C9-435F-A04C-4863DB823B98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27B5-CD78-422A-9FC8-19F87EA4D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aad820_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735138" y="113953"/>
            <a:ext cx="5545137" cy="10763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078" name="Picture 6" descr="Asian lily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2926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645114">
            <a:off x="7833519" y="2381"/>
            <a:ext cx="1277938" cy="1273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81" name="Picture 9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902575" y="5516563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2382" y="5587206"/>
            <a:ext cx="126841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24075" y="6427788"/>
            <a:ext cx="18182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71438"/>
            <a:ext cx="9144000" cy="6786562"/>
          </a:xfrm>
          <a:prstGeom prst="rect">
            <a:avLst/>
          </a:prstGeom>
          <a:solidFill>
            <a:srgbClr val="00FFFF"/>
          </a:solidFill>
          <a:ln w="1905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11620" name="Line 4"/>
          <p:cNvSpPr>
            <a:spLocks noChangeShapeType="1"/>
          </p:cNvSpPr>
          <p:nvPr/>
        </p:nvSpPr>
        <p:spPr bwMode="auto">
          <a:xfrm flipV="1">
            <a:off x="4427538" y="1498600"/>
            <a:ext cx="4321175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4284663" y="2319338"/>
            <a:ext cx="4391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3995738" y="3082925"/>
            <a:ext cx="4608512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V="1">
            <a:off x="4211638" y="3860800"/>
            <a:ext cx="44640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V="1">
            <a:off x="1187450" y="6727825"/>
            <a:ext cx="5400675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>
            <a:off x="1187450" y="7029450"/>
            <a:ext cx="5048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1187450" y="4638675"/>
            <a:ext cx="9366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flipV="1">
            <a:off x="2555875" y="4667250"/>
            <a:ext cx="439261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1187450" y="5373688"/>
            <a:ext cx="273685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111636" name="Line 20"/>
          <p:cNvSpPr>
            <a:spLocks noChangeShapeType="1"/>
          </p:cNvSpPr>
          <p:nvPr/>
        </p:nvSpPr>
        <p:spPr bwMode="auto">
          <a:xfrm flipV="1">
            <a:off x="5364163" y="6021388"/>
            <a:ext cx="3095625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1637" name="Line 21"/>
          <p:cNvSpPr>
            <a:spLocks noChangeShapeType="1"/>
          </p:cNvSpPr>
          <p:nvPr/>
        </p:nvSpPr>
        <p:spPr bwMode="auto">
          <a:xfrm>
            <a:off x="4067175" y="5373688"/>
            <a:ext cx="4394200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0" y="0"/>
            <a:ext cx="1447800" cy="2726004"/>
          </a:xfrm>
          <a:prstGeom prst="rect">
            <a:avLst/>
          </a:prstGeom>
          <a:solidFill>
            <a:srgbClr val="A3ECFB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</a:rPr>
              <a:t>    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 flipV="1">
            <a:off x="7164388" y="4667250"/>
            <a:ext cx="15113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1644" name="Line 28"/>
          <p:cNvSpPr>
            <a:spLocks noChangeShapeType="1"/>
          </p:cNvSpPr>
          <p:nvPr/>
        </p:nvSpPr>
        <p:spPr bwMode="auto">
          <a:xfrm>
            <a:off x="1044575" y="6021388"/>
            <a:ext cx="424815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2987675" y="6092825"/>
            <a:ext cx="1368425" cy="403225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2" grpId="0" animBg="1"/>
      <p:bldP spid="111623" grpId="0" animBg="1"/>
      <p:bldP spid="111625" grpId="0" animBg="1"/>
      <p:bldP spid="111625" grpId="1" animBg="1"/>
      <p:bldP spid="111632" grpId="0" animBg="1"/>
      <p:bldP spid="111633" grpId="0" animBg="1"/>
      <p:bldP spid="111634" grpId="0" animBg="1"/>
      <p:bldP spid="111636" grpId="0" animBg="1"/>
      <p:bldP spid="111637" grpId="0" animBg="1"/>
      <p:bldP spid="111639" grpId="0" animBg="1"/>
      <p:bldP spid="111643" grpId="0" animBg="1"/>
      <p:bldP spid="1116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WordArt 2"/>
          <p:cNvSpPr>
            <a:spLocks noChangeArrowheads="1" noChangeShapeType="1" noTextEdit="1"/>
          </p:cNvSpPr>
          <p:nvPr/>
        </p:nvSpPr>
        <p:spPr bwMode="auto">
          <a:xfrm>
            <a:off x="838200" y="209550"/>
            <a:ext cx="7548563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Luyện thanh khởi động giọng</a:t>
            </a:r>
            <a:endParaRPr lang="en-US" sz="3600" kern="10">
              <a:ln w="2857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1447800"/>
            <a:ext cx="5646737" cy="2755900"/>
            <a:chOff x="144" y="1104"/>
            <a:chExt cx="5472" cy="2742"/>
          </a:xfrm>
        </p:grpSpPr>
        <p:pic>
          <p:nvPicPr>
            <p:cNvPr id="136198" name="Picture 17" descr="PPT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104"/>
              <a:ext cx="547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199" name="Picture 16" descr="PPTE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400"/>
              <a:ext cx="5472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0" y="1585913"/>
            <a:ext cx="998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77788" y="3236913"/>
            <a:ext cx="998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36203" name="Picture 11" descr="Untitled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724400"/>
            <a:ext cx="3313113" cy="18923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200" grpId="0"/>
      <p:bldP spid="136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lum bright="2000" contrast="2000"/>
          </a:blip>
          <a:srcRect/>
          <a:stretch>
            <a:fillRect/>
          </a:stretch>
        </p:blipFill>
        <p:spPr bwMode="auto">
          <a:xfrm>
            <a:off x="1008063" y="122238"/>
            <a:ext cx="8172450" cy="6691312"/>
          </a:xfrm>
          <a:prstGeom prst="rect">
            <a:avLst/>
          </a:prstGeom>
          <a:solidFill>
            <a:srgbClr val="33CCCC">
              <a:alpha val="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4925" y="19050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3600" b="1" i="1" u="sng" dirty="0">
                <a:solidFill>
                  <a:srgbClr val="000099"/>
                </a:solidFill>
              </a:rPr>
              <a:t>*</a:t>
            </a:r>
            <a:r>
              <a:rPr lang="en-US" sz="3600" b="1" i="1" u="sng" dirty="0" err="1">
                <a:solidFill>
                  <a:srgbClr val="000099"/>
                </a:solidFill>
              </a:rPr>
              <a:t>Hát</a:t>
            </a:r>
            <a:r>
              <a:rPr lang="en-US" sz="3600" b="1" i="1" u="sng" dirty="0">
                <a:solidFill>
                  <a:srgbClr val="000099"/>
                </a:solidFill>
              </a:rPr>
              <a:t> </a:t>
            </a:r>
            <a:r>
              <a:rPr lang="en-US" sz="3600" b="1" i="1" u="sng" dirty="0" err="1">
                <a:solidFill>
                  <a:srgbClr val="000099"/>
                </a:solidFill>
              </a:rPr>
              <a:t>cả</a:t>
            </a:r>
            <a:r>
              <a:rPr lang="en-US" sz="3600" b="1" i="1" u="sng" dirty="0">
                <a:solidFill>
                  <a:srgbClr val="000099"/>
                </a:solidFill>
              </a:rPr>
              <a:t> </a:t>
            </a:r>
            <a:r>
              <a:rPr lang="en-US" sz="3600" b="1" i="1" u="sng" dirty="0" err="1">
                <a:solidFill>
                  <a:srgbClr val="000099"/>
                </a:solidFill>
              </a:rPr>
              <a:t>bài</a:t>
            </a:r>
            <a:endParaRPr lang="en-US" sz="3600" b="1" i="1" u="sng" dirty="0">
              <a:solidFill>
                <a:srgbClr val="000099"/>
              </a:solidFill>
            </a:endParaRPr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228600" y="1219200"/>
            <a:ext cx="1066800" cy="1479509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3563938" y="6021388"/>
            <a:ext cx="1368425" cy="358775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973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5778500" y="4797425"/>
            <a:ext cx="2465388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A3ECFB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   B.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phách</a:t>
            </a:r>
            <a:endParaRPr lang="en-US" sz="2800" dirty="0">
              <a:solidFill>
                <a:srgbClr val="FF3300"/>
              </a:solidFill>
            </a:endParaRPr>
          </a:p>
        </p:txBody>
      </p:sp>
      <p:pic>
        <p:nvPicPr>
          <p:cNvPr id="14339" name="Picture 3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0"/>
            <a:ext cx="15478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USIC3.WMF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7" y="265855"/>
            <a:ext cx="4558117" cy="1430075"/>
          </a:xfrm>
          <a:prstGeom prst="rect">
            <a:avLst/>
          </a:prstGeom>
        </p:spPr>
      </p:pic>
      <p:pic>
        <p:nvPicPr>
          <p:cNvPr id="5" name="Picture 10" descr="Dau h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916113"/>
            <a:ext cx="10239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5876925"/>
            <a:ext cx="2590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979613" y="4868863"/>
            <a:ext cx="2441575" cy="528637"/>
          </a:xfrm>
          <a:prstGeom prst="rect">
            <a:avLst/>
          </a:prstGeom>
          <a:noFill/>
          <a:ln w="9525">
            <a:solidFill>
              <a:srgbClr val="A3ECFB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 A. </a:t>
            </a:r>
            <a:r>
              <a:rPr lang="en-US" sz="2800" dirty="0" err="1">
                <a:solidFill>
                  <a:srgbClr val="FF3300"/>
                </a:solidFill>
              </a:rPr>
              <a:t>Hai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1" name="Oval 11"/>
          <p:cNvSpPr>
            <a:spLocks noChangeArrowheads="1"/>
          </p:cNvSpPr>
          <p:nvPr/>
        </p:nvSpPr>
        <p:spPr bwMode="auto">
          <a:xfrm>
            <a:off x="6648450" y="4795838"/>
            <a:ext cx="1524000" cy="17319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66"/>
                </a:solidFill>
              </a:rPr>
              <a:t>B.</a:t>
            </a:r>
          </a:p>
          <a:p>
            <a:pPr algn="ctr"/>
            <a:r>
              <a:rPr lang="en-US" sz="2800" b="1" dirty="0">
                <a:solidFill>
                  <a:srgbClr val="FFFF66"/>
                </a:solidFill>
              </a:rPr>
              <a:t>SAI</a:t>
            </a:r>
          </a:p>
        </p:txBody>
      </p:sp>
      <p:sp>
        <p:nvSpPr>
          <p:cNvPr id="122892" name="Oval 12"/>
          <p:cNvSpPr>
            <a:spLocks noChangeArrowheads="1"/>
          </p:cNvSpPr>
          <p:nvPr/>
        </p:nvSpPr>
        <p:spPr bwMode="auto">
          <a:xfrm>
            <a:off x="1905000" y="4648200"/>
            <a:ext cx="1524000" cy="17287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A.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ĐÚNG</a:t>
            </a:r>
          </a:p>
        </p:txBody>
      </p:sp>
      <p:sp>
        <p:nvSpPr>
          <p:cNvPr id="122893" name="Oval 13"/>
          <p:cNvSpPr>
            <a:spLocks noChangeArrowheads="1"/>
          </p:cNvSpPr>
          <p:nvPr/>
        </p:nvSpPr>
        <p:spPr bwMode="auto">
          <a:xfrm>
            <a:off x="4200525" y="4652963"/>
            <a:ext cx="1524000" cy="1727200"/>
          </a:xfrm>
          <a:prstGeom prst="ellipse">
            <a:avLst/>
          </a:prstGeom>
          <a:solidFill>
            <a:srgbClr val="E62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en-US" sz="3200" b="1">
                <a:solidFill>
                  <a:srgbClr val="FFFF00"/>
                </a:solidFill>
              </a:rPr>
              <a:t>ĐÚNG</a:t>
            </a:r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2484438" y="1844675"/>
            <a:ext cx="4248150" cy="2663825"/>
          </a:xfrm>
          <a:prstGeom prst="cloudCallout">
            <a:avLst>
              <a:gd name="adj1" fmla="val 523"/>
              <a:gd name="adj2" fmla="val 10083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1295400" y="1524000"/>
            <a:ext cx="7634287" cy="3024187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FF"/>
                </a:solidFill>
              </a:rPr>
              <a:t>? 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dirty="0">
                <a:solidFill>
                  <a:srgbClr val="FF00FF"/>
                </a:solidFill>
              </a:rPr>
              <a:t>Ai </a:t>
            </a:r>
            <a:r>
              <a:rPr lang="en-US" sz="6600" dirty="0" err="1">
                <a:solidFill>
                  <a:srgbClr val="FF00FF"/>
                </a:solidFill>
              </a:rPr>
              <a:t>nhanh</a:t>
            </a:r>
            <a:r>
              <a:rPr lang="en-US" sz="6600" dirty="0">
                <a:solidFill>
                  <a:srgbClr val="FF00FF"/>
                </a:solidFill>
              </a:rPr>
              <a:t> </a:t>
            </a:r>
            <a:r>
              <a:rPr lang="en-US" sz="6600" dirty="0" err="1">
                <a:solidFill>
                  <a:srgbClr val="FF00FF"/>
                </a:solidFill>
              </a:rPr>
              <a:t>hơn</a:t>
            </a:r>
            <a:r>
              <a:rPr lang="en-US" sz="6600" dirty="0">
                <a:solidFill>
                  <a:srgbClr val="FF00FF"/>
                </a:solidFill>
              </a:rPr>
              <a:t>!</a:t>
            </a: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1371600" y="1676400"/>
            <a:ext cx="7467600" cy="27432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gởi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2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6" dur="2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82" grpId="2" animBg="1"/>
      <p:bldP spid="122890" grpId="0" animBg="1"/>
      <p:bldP spid="122890" grpId="1" animBg="1"/>
      <p:bldP spid="122890" grpId="2" animBg="1"/>
      <p:bldP spid="122891" grpId="0" animBg="1"/>
      <p:bldP spid="122891" grpId="1" animBg="1"/>
      <p:bldP spid="122892" grpId="0" animBg="1"/>
      <p:bldP spid="122892" grpId="1" animBg="1"/>
      <p:bldP spid="122893" grpId="0" animBg="1"/>
      <p:bldP spid="122893" grpId="1" animBg="1"/>
      <p:bldP spid="122894" grpId="0" animBg="1"/>
      <p:bldP spid="122894" grpId="1" animBg="1"/>
      <p:bldP spid="122895" grpId="0" animBg="1"/>
      <p:bldP spid="122895" grpId="1" animBg="1"/>
      <p:bldP spid="122896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i 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1813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410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2000" contrast="2000"/>
          </a:blip>
          <a:srcRect/>
          <a:stretch>
            <a:fillRect/>
          </a:stretch>
        </p:blipFill>
        <p:spPr bwMode="auto">
          <a:xfrm>
            <a:off x="0" y="0"/>
            <a:ext cx="9180513" cy="6813550"/>
          </a:xfrm>
          <a:prstGeom prst="rect">
            <a:avLst/>
          </a:prstGeom>
          <a:solidFill>
            <a:srgbClr val="33CCCC">
              <a:alpha val="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8288" y="1906588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382" y="5587206"/>
            <a:ext cx="126841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45114">
            <a:off x="77922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11188" y="1916113"/>
            <a:ext cx="79565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49288" y="3573463"/>
            <a:ext cx="8243887" cy="57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7416" name="WordArt 16"/>
          <p:cNvSpPr>
            <a:spLocks noChangeArrowheads="1" noChangeShapeType="1" noTextEdit="1"/>
          </p:cNvSpPr>
          <p:nvPr/>
        </p:nvSpPr>
        <p:spPr bwMode="auto">
          <a:xfrm>
            <a:off x="2609850" y="-100013"/>
            <a:ext cx="3924300" cy="1549401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TẬP VỀ NHÀ</a:t>
            </a:r>
          </a:p>
        </p:txBody>
      </p:sp>
      <p:pic>
        <p:nvPicPr>
          <p:cNvPr id="17417" name="Picture 18" descr="colours087x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1175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Bocau151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1529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59113" y="4064000"/>
          <a:ext cx="4752975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4" imgW="4691160" imgH="3524400" progId="">
                  <p:embed/>
                </p:oleObj>
              </mc:Choice>
              <mc:Fallback>
                <p:oleObj name="CorelDRAW" r:id="rId4" imgW="4691160" imgH="3524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064000"/>
                        <a:ext cx="4752975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9" name="Picture 13" descr="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00" y="3213100"/>
            <a:ext cx="120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6ZQOigX0RCcYBqe_yQSMiuxsner7vcK1bhmvRqR_H3WcZMd4K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953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phunutoday.vn/dataimages/201408/15/original/Viet-Nam-sau-chien-tra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429000"/>
            <a:ext cx="5181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-4567238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86" name="Picture 2" descr="http://sonca.edu.vn/files/media/Tieng%20Anh/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486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dongthanhtam.net/uploads/news/2012_11/trongng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76600"/>
            <a:ext cx="5715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6ZQOigX0RCcYBqe_yQSMiuxsner7vcK1bhmvRqR_H3WcZMd4K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phunutoday.vn/dataimages/201408/15/original/Viet-Nam-sau-chien-tra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4191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onca.edu.vn/files/media/Tieng%20Anh/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4267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dongthanhtam.net/uploads/news/2012_11/trongnguo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33800"/>
            <a:ext cx="4267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trai 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 rot="10800000" flipV="1">
            <a:off x="96838" y="712272"/>
            <a:ext cx="217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I.Giới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1.Tác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-144463"/>
            <a:ext cx="9144000" cy="765176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3951288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9" name="Picture 5" descr="hoang 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3926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572000" y="1341438"/>
            <a:ext cx="4572000" cy="364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</a:rPr>
              <a:t>   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18/6/1942 ở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       </a:t>
            </a:r>
          </a:p>
          <a:p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572000" y="4868863"/>
            <a:ext cx="4572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</a:rPr>
              <a:t>  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1986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ĐoànTNCS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95288" y="4051300"/>
            <a:ext cx="403225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Long   -   </a:t>
            </a:r>
            <a:r>
              <a:rPr lang="en-US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4572000"/>
            <a:ext cx="4038600" cy="2133624"/>
            <a:chOff x="2336" y="982"/>
            <a:chExt cx="2640" cy="1211"/>
          </a:xfrm>
        </p:grpSpPr>
        <p:sp>
          <p:nvSpPr>
            <p:cNvPr id="5135" name="AutoShape 12"/>
            <p:cNvSpPr>
              <a:spLocks noChangeArrowheads="1"/>
            </p:cNvSpPr>
            <p:nvPr/>
          </p:nvSpPr>
          <p:spPr bwMode="auto">
            <a:xfrm>
              <a:off x="2336" y="982"/>
              <a:ext cx="2640" cy="1211"/>
            </a:xfrm>
            <a:prstGeom prst="cloudCallout">
              <a:avLst>
                <a:gd name="adj1" fmla="val -39356"/>
                <a:gd name="adj2" fmla="val 38509"/>
              </a:avLst>
            </a:prstGeom>
            <a:solidFill>
              <a:srgbClr val="CCFFFF">
                <a:alpha val="83920"/>
              </a:srgbClr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36" name="Text Box 13"/>
            <p:cNvSpPr txBox="1">
              <a:spLocks noChangeArrowheads="1"/>
            </p:cNvSpPr>
            <p:nvPr/>
          </p:nvSpPr>
          <p:spPr bwMode="auto">
            <a:xfrm>
              <a:off x="2720" y="1253"/>
              <a:ext cx="192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66"/>
                  </a:solidFill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Long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Lân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b="1" dirty="0">
                  <a:solidFill>
                    <a:srgbClr val="FF0066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  <p:bldP spid="82950" grpId="0"/>
      <p:bldP spid="82951" grpId="0"/>
      <p:bldP spid="82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 descr="upload%5Cnews%5C1%5C2009051819272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0726" y="-630238"/>
            <a:ext cx="9864726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4581525"/>
            <a:ext cx="3622675" cy="1819275"/>
            <a:chOff x="2336" y="754"/>
            <a:chExt cx="3072" cy="1584"/>
          </a:xfrm>
        </p:grpSpPr>
        <p:sp>
          <p:nvSpPr>
            <p:cNvPr id="6148" name="AutoShape 17"/>
            <p:cNvSpPr>
              <a:spLocks noChangeArrowheads="1"/>
            </p:cNvSpPr>
            <p:nvPr/>
          </p:nvSpPr>
          <p:spPr bwMode="auto">
            <a:xfrm>
              <a:off x="2336" y="754"/>
              <a:ext cx="3072" cy="1584"/>
            </a:xfrm>
            <a:prstGeom prst="cloudCallout">
              <a:avLst>
                <a:gd name="adj1" fmla="val -39356"/>
                <a:gd name="adj2" fmla="val 38509"/>
              </a:avLst>
            </a:prstGeom>
            <a:solidFill>
              <a:srgbClr val="CCFFFF">
                <a:alpha val="83920"/>
              </a:srgbClr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149" name="Text Box 18"/>
            <p:cNvSpPr txBox="1">
              <a:spLocks noChangeArrowheads="1"/>
            </p:cNvSpPr>
            <p:nvPr/>
          </p:nvSpPr>
          <p:spPr bwMode="auto">
            <a:xfrm>
              <a:off x="2426" y="1253"/>
              <a:ext cx="2767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b="1" dirty="0">
                  <a:solidFill>
                    <a:srgbClr val="FFFF66"/>
                  </a:solidFill>
                </a:rPr>
                <a:t>    </a:t>
              </a:r>
              <a:r>
                <a:rPr lang="en-US" b="1" dirty="0" smtClean="0">
                  <a:solidFill>
                    <a:srgbClr val="FFFF66"/>
                  </a:solidFill>
                </a:rPr>
                <a:t>      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5956" name="Picture 2" descr="bac+Ho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42888"/>
            <a:ext cx="9396413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0" y="5734050"/>
            <a:ext cx="9144000" cy="10178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Nam.Người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tâm,chăm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46113"/>
            <a:ext cx="7489825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07950" y="811213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II.Học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50825" y="1171575"/>
            <a:ext cx="2519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b="1" i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0" y="2057400"/>
            <a:ext cx="2209800" cy="2819400"/>
            <a:chOff x="2336" y="832"/>
            <a:chExt cx="1526" cy="2633"/>
          </a:xfrm>
        </p:grpSpPr>
        <p:sp>
          <p:nvSpPr>
            <p:cNvPr id="10268" name="AutoShape 10"/>
            <p:cNvSpPr>
              <a:spLocks noChangeArrowheads="1"/>
            </p:cNvSpPr>
            <p:nvPr/>
          </p:nvSpPr>
          <p:spPr bwMode="auto">
            <a:xfrm>
              <a:off x="2336" y="832"/>
              <a:ext cx="1526" cy="2633"/>
            </a:xfrm>
            <a:prstGeom prst="cloudCallout">
              <a:avLst>
                <a:gd name="adj1" fmla="val -39356"/>
                <a:gd name="adj2" fmla="val 38509"/>
              </a:avLst>
            </a:prstGeom>
            <a:solidFill>
              <a:srgbClr val="CCFFFF">
                <a:alpha val="83920"/>
              </a:srgbClr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69" name="Text Box 11"/>
            <p:cNvSpPr txBox="1">
              <a:spLocks noChangeArrowheads="1"/>
            </p:cNvSpPr>
            <p:nvPr/>
          </p:nvSpPr>
          <p:spPr bwMode="auto">
            <a:xfrm>
              <a:off x="2683" y="1417"/>
              <a:ext cx="904" cy="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b="1" dirty="0" smtClean="0">
                  <a:solidFill>
                    <a:srgbClr val="FF0066"/>
                  </a:solidFill>
                </a:rPr>
                <a:t> </a:t>
              </a:r>
              <a:r>
                <a:rPr lang="en-US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ý </a:t>
              </a:r>
              <a:r>
                <a:rPr lang="en-US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FF0066"/>
                  </a:solidFill>
                </a:rPr>
                <a:t>?</a:t>
              </a:r>
              <a:endParaRPr lang="en-US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22576" name="Rectangle 48"/>
          <p:cNvSpPr>
            <a:spLocks noChangeArrowheads="1"/>
          </p:cNvSpPr>
          <p:nvPr/>
        </p:nvSpPr>
        <p:spPr bwMode="auto">
          <a:xfrm rot="5400000">
            <a:off x="5085556" y="1350169"/>
            <a:ext cx="792163" cy="339725"/>
          </a:xfrm>
          <a:prstGeom prst="rect">
            <a:avLst/>
          </a:prstGeom>
          <a:noFill/>
          <a:ln w="38100">
            <a:solidFill>
              <a:srgbClr val="E62C18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0" y="1981200"/>
            <a:ext cx="2209511" cy="3048000"/>
            <a:chOff x="728" y="3152"/>
            <a:chExt cx="3487" cy="1558"/>
          </a:xfrm>
        </p:grpSpPr>
        <p:sp>
          <p:nvSpPr>
            <p:cNvPr id="10266" name="AutoShape 14"/>
            <p:cNvSpPr>
              <a:spLocks noChangeArrowheads="1"/>
            </p:cNvSpPr>
            <p:nvPr/>
          </p:nvSpPr>
          <p:spPr bwMode="auto">
            <a:xfrm>
              <a:off x="728" y="3152"/>
              <a:ext cx="3487" cy="1558"/>
            </a:xfrm>
            <a:prstGeom prst="cloudCallout">
              <a:avLst>
                <a:gd name="adj1" fmla="val -39356"/>
                <a:gd name="adj2" fmla="val 38509"/>
              </a:avLst>
            </a:prstGeom>
            <a:solidFill>
              <a:srgbClr val="CCFFFF">
                <a:alpha val="83920"/>
              </a:srgbClr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67" name="Text Box 15"/>
            <p:cNvSpPr txBox="1">
              <a:spLocks noChangeArrowheads="1"/>
            </p:cNvSpPr>
            <p:nvPr/>
          </p:nvSpPr>
          <p:spPr bwMode="auto">
            <a:xfrm>
              <a:off x="1450" y="3386"/>
              <a:ext cx="1864" cy="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b="1" dirty="0">
                  <a:solidFill>
                    <a:srgbClr val="FF0066"/>
                  </a:solidFill>
                </a:rPr>
                <a:t>   </a:t>
              </a:r>
              <a:r>
                <a:rPr lang="en-US" b="1" dirty="0" smtClean="0">
                  <a:solidFill>
                    <a:srgbClr val="FF0066"/>
                  </a:solidFill>
                </a:rPr>
                <a:t>       </a:t>
              </a:r>
              <a:r>
                <a:rPr lang="en-US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8675688" y="1341438"/>
            <a:ext cx="217487" cy="360362"/>
          </a:xfrm>
          <a:prstGeom prst="rect">
            <a:avLst/>
          </a:prstGeom>
          <a:noFill/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5148263" y="1989138"/>
            <a:ext cx="215900" cy="504825"/>
          </a:xfrm>
          <a:prstGeom prst="rect">
            <a:avLst/>
          </a:prstGeom>
          <a:noFill/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8675688" y="1989138"/>
            <a:ext cx="217487" cy="503237"/>
          </a:xfrm>
          <a:prstGeom prst="rect">
            <a:avLst/>
          </a:prstGeom>
          <a:noFill/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003800" y="2708275"/>
            <a:ext cx="215900" cy="504825"/>
          </a:xfrm>
          <a:prstGeom prst="rect">
            <a:avLst/>
          </a:prstGeom>
          <a:noFill/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8532813" y="2781300"/>
            <a:ext cx="215900" cy="504825"/>
          </a:xfrm>
          <a:prstGeom prst="rect">
            <a:avLst/>
          </a:prstGeom>
          <a:noFill/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076825" y="3429000"/>
            <a:ext cx="215900" cy="504825"/>
          </a:xfrm>
          <a:prstGeom prst="rect">
            <a:avLst/>
          </a:prstGeom>
          <a:noFill/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8604250" y="5805488"/>
            <a:ext cx="215900" cy="503237"/>
          </a:xfrm>
          <a:prstGeom prst="rect">
            <a:avLst/>
          </a:prstGeom>
          <a:noFill/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99"/>
              </a:solidFill>
            </a:endParaRPr>
          </a:p>
        </p:txBody>
      </p:sp>
      <p:sp>
        <p:nvSpPr>
          <p:cNvPr id="87079" name="Oval 39"/>
          <p:cNvSpPr>
            <a:spLocks noChangeArrowheads="1"/>
          </p:cNvSpPr>
          <p:nvPr/>
        </p:nvSpPr>
        <p:spPr bwMode="auto">
          <a:xfrm>
            <a:off x="7164388" y="4149725"/>
            <a:ext cx="360362" cy="503238"/>
          </a:xfrm>
          <a:prstGeom prst="ellipse">
            <a:avLst/>
          </a:prstGeom>
          <a:solidFill>
            <a:srgbClr val="FFFF66">
              <a:alpha val="0"/>
            </a:srgbClr>
          </a:solidFill>
          <a:ln w="38100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7080" name="Oval 40"/>
          <p:cNvSpPr>
            <a:spLocks noChangeArrowheads="1"/>
          </p:cNvSpPr>
          <p:nvPr/>
        </p:nvSpPr>
        <p:spPr bwMode="auto">
          <a:xfrm>
            <a:off x="5795963" y="5300663"/>
            <a:ext cx="360362" cy="503237"/>
          </a:xfrm>
          <a:prstGeom prst="ellipse">
            <a:avLst/>
          </a:prstGeom>
          <a:solidFill>
            <a:srgbClr val="FFFF66">
              <a:alpha val="0"/>
            </a:srgbClr>
          </a:solidFill>
          <a:ln w="38100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7081" name="Oval 41"/>
          <p:cNvSpPr>
            <a:spLocks noChangeArrowheads="1"/>
          </p:cNvSpPr>
          <p:nvPr/>
        </p:nvSpPr>
        <p:spPr bwMode="auto">
          <a:xfrm>
            <a:off x="4787900" y="4724400"/>
            <a:ext cx="360363" cy="503238"/>
          </a:xfrm>
          <a:prstGeom prst="ellipse">
            <a:avLst/>
          </a:prstGeom>
          <a:solidFill>
            <a:srgbClr val="FFFF66">
              <a:alpha val="0"/>
            </a:srgbClr>
          </a:solidFill>
          <a:ln w="38100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7083" name="Rectangle 43"/>
          <p:cNvSpPr>
            <a:spLocks noChangeArrowheads="1"/>
          </p:cNvSpPr>
          <p:nvPr/>
        </p:nvSpPr>
        <p:spPr bwMode="auto">
          <a:xfrm>
            <a:off x="7883525" y="5876925"/>
            <a:ext cx="360363" cy="647700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6227763" y="1268413"/>
            <a:ext cx="360362" cy="647700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995738" y="5949950"/>
            <a:ext cx="1368425" cy="4032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rgbClr val="003300"/>
              </a:solidFill>
            </a:endParaRPr>
          </a:p>
        </p:txBody>
      </p:sp>
      <p:sp>
        <p:nvSpPr>
          <p:cNvPr id="10261" name="Text Box 53"/>
          <p:cNvSpPr txBox="1">
            <a:spLocks noChangeArrowheads="1"/>
          </p:cNvSpPr>
          <p:nvPr/>
        </p:nvSpPr>
        <p:spPr bwMode="auto">
          <a:xfrm>
            <a:off x="4211638" y="6524625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62" name="Rectangle 54"/>
          <p:cNvSpPr>
            <a:spLocks noChangeArrowheads="1"/>
          </p:cNvSpPr>
          <p:nvPr/>
        </p:nvSpPr>
        <p:spPr bwMode="auto">
          <a:xfrm>
            <a:off x="0" y="-242888"/>
            <a:ext cx="9144000" cy="765176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3951288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95" name="AutoShape 55"/>
          <p:cNvSpPr>
            <a:spLocks/>
          </p:cNvSpPr>
          <p:nvPr/>
        </p:nvSpPr>
        <p:spPr bwMode="auto">
          <a:xfrm rot="16200000" flipH="1">
            <a:off x="3384551" y="4327525"/>
            <a:ext cx="69850" cy="720725"/>
          </a:xfrm>
          <a:prstGeom prst="rightBrace">
            <a:avLst>
              <a:gd name="adj1" fmla="val 85985"/>
              <a:gd name="adj2" fmla="val 46509"/>
            </a:avLst>
          </a:prstGeom>
          <a:solidFill>
            <a:srgbClr val="FFFF66"/>
          </a:solidFill>
          <a:ln w="28575">
            <a:solidFill>
              <a:srgbClr val="FF5050"/>
            </a:solidFill>
            <a:round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/>
            <a:endParaRPr lang="en-US">
              <a:solidFill>
                <a:srgbClr val="FF99FF"/>
              </a:solidFill>
            </a:endParaRPr>
          </a:p>
        </p:txBody>
      </p:sp>
      <p:sp>
        <p:nvSpPr>
          <p:cNvPr id="87096" name="AutoShape 56"/>
          <p:cNvSpPr>
            <a:spLocks/>
          </p:cNvSpPr>
          <p:nvPr/>
        </p:nvSpPr>
        <p:spPr bwMode="auto">
          <a:xfrm rot="16200000" flipH="1">
            <a:off x="8785226" y="4903787"/>
            <a:ext cx="69850" cy="720725"/>
          </a:xfrm>
          <a:prstGeom prst="rightBrace">
            <a:avLst>
              <a:gd name="adj1" fmla="val 85985"/>
              <a:gd name="adj2" fmla="val 46509"/>
            </a:avLst>
          </a:prstGeom>
          <a:solidFill>
            <a:srgbClr val="FFFF66"/>
          </a:solidFill>
          <a:ln w="28575">
            <a:solidFill>
              <a:srgbClr val="FF5050"/>
            </a:solidFill>
            <a:round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/>
            <a:endParaRPr lang="en-US">
              <a:solidFill>
                <a:srgbClr val="FF99FF"/>
              </a:solidFill>
            </a:endParaRPr>
          </a:p>
        </p:txBody>
      </p:sp>
      <p:sp>
        <p:nvSpPr>
          <p:cNvPr id="87098" name="AutoShape 58"/>
          <p:cNvSpPr>
            <a:spLocks/>
          </p:cNvSpPr>
          <p:nvPr/>
        </p:nvSpPr>
        <p:spPr bwMode="auto">
          <a:xfrm rot="16200000" flipH="1">
            <a:off x="6842126" y="6227762"/>
            <a:ext cx="69850" cy="720725"/>
          </a:xfrm>
          <a:prstGeom prst="rightBrace">
            <a:avLst>
              <a:gd name="adj1" fmla="val 85985"/>
              <a:gd name="adj2" fmla="val 46509"/>
            </a:avLst>
          </a:prstGeom>
          <a:solidFill>
            <a:srgbClr val="FFFF66"/>
          </a:solidFill>
          <a:ln w="28575">
            <a:solidFill>
              <a:srgbClr val="FF5050"/>
            </a:solidFill>
            <a:round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/>
            <a:endParaRPr lang="en-US"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7048" grpId="0"/>
      <p:bldP spid="22576" grpId="0" animBg="1"/>
      <p:bldP spid="96276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7079" grpId="0" animBg="1"/>
      <p:bldP spid="87080" grpId="0" animBg="1"/>
      <p:bldP spid="87081" grpId="0" animBg="1"/>
      <p:bldP spid="87083" grpId="0" animBg="1"/>
      <p:bldP spid="87086" grpId="0" animBg="1"/>
      <p:bldP spid="8" grpId="0" animBg="1"/>
      <p:bldP spid="87095" grpId="0" animBg="1"/>
      <p:bldP spid="87096" grpId="0" animBg="1"/>
      <p:bldP spid="870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460</Words>
  <Application>Microsoft Office PowerPoint</Application>
  <PresentationFormat>On-screen Show (4:3)</PresentationFormat>
  <Paragraphs>55</Paragraphs>
  <Slides>17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2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datthao</dc:creator>
  <cp:lastModifiedBy>truc</cp:lastModifiedBy>
  <cp:revision>37</cp:revision>
  <dcterms:created xsi:type="dcterms:W3CDTF">2014-10-04T00:25:21Z</dcterms:created>
  <dcterms:modified xsi:type="dcterms:W3CDTF">2021-10-18T09:57:37Z</dcterms:modified>
</cp:coreProperties>
</file>